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3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customschemas.google.com/relationships/presentationmetadata" Target="meta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HYA SNSACD" userId="d0c6437a-5294-4367-ad60-95333b984709" providerId="ADAL" clId="{1D397962-AFF2-4C35-B115-90A2A4FA3182}"/>
    <pc:docChg chg="custSel modSld">
      <pc:chgData name="NITHYA SNSACD" userId="d0c6437a-5294-4367-ad60-95333b984709" providerId="ADAL" clId="{1D397962-AFF2-4C35-B115-90A2A4FA3182}" dt="2021-09-13T05:05:49.173" v="457" actId="20577"/>
      <pc:docMkLst>
        <pc:docMk/>
      </pc:docMkLst>
      <pc:sldChg chg="addSp delSp modSp">
        <pc:chgData name="NITHYA SNSACD" userId="d0c6437a-5294-4367-ad60-95333b984709" providerId="ADAL" clId="{1D397962-AFF2-4C35-B115-90A2A4FA3182}" dt="2021-09-13T04:46:19.669" v="25" actId="1076"/>
        <pc:sldMkLst>
          <pc:docMk/>
          <pc:sldMk cId="0" sldId="256"/>
        </pc:sldMkLst>
        <pc:spChg chg="mod">
          <ac:chgData name="NITHYA SNSACD" userId="d0c6437a-5294-4367-ad60-95333b984709" providerId="ADAL" clId="{1D397962-AFF2-4C35-B115-90A2A4FA3182}" dt="2021-09-13T04:45:03.410" v="3" actId="1076"/>
          <ac:spMkLst>
            <pc:docMk/>
            <pc:sldMk cId="0" sldId="256"/>
            <ac:spMk id="170" creationId="{00000000-0000-0000-0000-000000000000}"/>
          </ac:spMkLst>
        </pc:spChg>
        <pc:picChg chg="del">
          <ac:chgData name="NITHYA SNSACD" userId="d0c6437a-5294-4367-ad60-95333b984709" providerId="ADAL" clId="{1D397962-AFF2-4C35-B115-90A2A4FA3182}" dt="2021-09-08T09:12:18.643" v="0" actId="478"/>
          <ac:picMkLst>
            <pc:docMk/>
            <pc:sldMk cId="0" sldId="256"/>
            <ac:picMk id="1026" creationId="{645A2D8D-5C4A-444A-8A8C-843644B845C6}"/>
          </ac:picMkLst>
        </pc:picChg>
        <pc:picChg chg="add mod">
          <ac:chgData name="NITHYA SNSACD" userId="d0c6437a-5294-4367-ad60-95333b984709" providerId="ADAL" clId="{1D397962-AFF2-4C35-B115-90A2A4FA3182}" dt="2021-09-13T04:46:19.669" v="25" actId="1076"/>
          <ac:picMkLst>
            <pc:docMk/>
            <pc:sldMk cId="0" sldId="256"/>
            <ac:picMk id="1026" creationId="{C90ACE89-0C32-4D37-A934-058CEA664D48}"/>
          </ac:picMkLst>
        </pc:picChg>
        <pc:picChg chg="del">
          <ac:chgData name="NITHYA SNSACD" userId="d0c6437a-5294-4367-ad60-95333b984709" providerId="ADAL" clId="{1D397962-AFF2-4C35-B115-90A2A4FA3182}" dt="2021-09-08T09:12:20.187" v="1" actId="478"/>
          <ac:picMkLst>
            <pc:docMk/>
            <pc:sldMk cId="0" sldId="256"/>
            <ac:picMk id="1028" creationId="{368759BC-FB3E-4789-9FAD-C5772A78F4E3}"/>
          </ac:picMkLst>
        </pc:picChg>
        <pc:picChg chg="add del mod">
          <ac:chgData name="NITHYA SNSACD" userId="d0c6437a-5294-4367-ad60-95333b984709" providerId="ADAL" clId="{1D397962-AFF2-4C35-B115-90A2A4FA3182}" dt="2021-09-13T04:46:07.878" v="19"/>
          <ac:picMkLst>
            <pc:docMk/>
            <pc:sldMk cId="0" sldId="256"/>
            <ac:picMk id="1028" creationId="{D28BFA53-D602-4283-96DD-0DD5C531286A}"/>
          </ac:picMkLst>
        </pc:picChg>
        <pc:picChg chg="add mod">
          <ac:chgData name="NITHYA SNSACD" userId="d0c6437a-5294-4367-ad60-95333b984709" providerId="ADAL" clId="{1D397962-AFF2-4C35-B115-90A2A4FA3182}" dt="2021-09-13T04:46:17.399" v="24" actId="1076"/>
          <ac:picMkLst>
            <pc:docMk/>
            <pc:sldMk cId="0" sldId="256"/>
            <ac:picMk id="1030" creationId="{544DB684-3BE5-483B-834C-D75D7BEF6543}"/>
          </ac:picMkLst>
        </pc:picChg>
      </pc:sldChg>
      <pc:sldChg chg="modSp mod">
        <pc:chgData name="NITHYA SNSACD" userId="d0c6437a-5294-4367-ad60-95333b984709" providerId="ADAL" clId="{1D397962-AFF2-4C35-B115-90A2A4FA3182}" dt="2021-09-13T04:46:45.344" v="85" actId="20577"/>
        <pc:sldMkLst>
          <pc:docMk/>
          <pc:sldMk cId="0" sldId="257"/>
        </pc:sldMkLst>
        <pc:spChg chg="mod">
          <ac:chgData name="NITHYA SNSACD" userId="d0c6437a-5294-4367-ad60-95333b984709" providerId="ADAL" clId="{1D397962-AFF2-4C35-B115-90A2A4FA3182}" dt="2021-09-13T04:46:45.344" v="85" actId="20577"/>
          <ac:spMkLst>
            <pc:docMk/>
            <pc:sldMk cId="0" sldId="257"/>
            <ac:spMk id="180" creationId="{00000000-0000-0000-0000-000000000000}"/>
          </ac:spMkLst>
        </pc:spChg>
      </pc:sldChg>
      <pc:sldChg chg="modSp mod">
        <pc:chgData name="NITHYA SNSACD" userId="d0c6437a-5294-4367-ad60-95333b984709" providerId="ADAL" clId="{1D397962-AFF2-4C35-B115-90A2A4FA3182}" dt="2021-09-13T04:46:53.006" v="128" actId="20577"/>
        <pc:sldMkLst>
          <pc:docMk/>
          <pc:sldMk cId="0" sldId="258"/>
        </pc:sldMkLst>
        <pc:spChg chg="mod">
          <ac:chgData name="NITHYA SNSACD" userId="d0c6437a-5294-4367-ad60-95333b984709" providerId="ADAL" clId="{1D397962-AFF2-4C35-B115-90A2A4FA3182}" dt="2021-09-13T04:46:53.006" v="128" actId="20577"/>
          <ac:spMkLst>
            <pc:docMk/>
            <pc:sldMk cId="0" sldId="258"/>
            <ac:spMk id="190" creationId="{00000000-0000-0000-0000-000000000000}"/>
          </ac:spMkLst>
        </pc:spChg>
      </pc:sldChg>
      <pc:sldChg chg="addSp modSp mod">
        <pc:chgData name="NITHYA SNSACD" userId="d0c6437a-5294-4367-ad60-95333b984709" providerId="ADAL" clId="{1D397962-AFF2-4C35-B115-90A2A4FA3182}" dt="2021-09-13T04:58:23.552" v="186" actId="20577"/>
        <pc:sldMkLst>
          <pc:docMk/>
          <pc:sldMk cId="0" sldId="259"/>
        </pc:sldMkLst>
        <pc:spChg chg="add mod">
          <ac:chgData name="NITHYA SNSACD" userId="d0c6437a-5294-4367-ad60-95333b984709" providerId="ADAL" clId="{1D397962-AFF2-4C35-B115-90A2A4FA3182}" dt="2021-09-13T04:58:09.900" v="141" actId="1076"/>
          <ac:spMkLst>
            <pc:docMk/>
            <pc:sldMk cId="0" sldId="259"/>
            <ac:spMk id="9" creationId="{8915746B-17BF-435E-9CF0-95B8C12BC641}"/>
          </ac:spMkLst>
        </pc:spChg>
        <pc:spChg chg="add mod">
          <ac:chgData name="NITHYA SNSACD" userId="d0c6437a-5294-4367-ad60-95333b984709" providerId="ADAL" clId="{1D397962-AFF2-4C35-B115-90A2A4FA3182}" dt="2021-09-13T04:58:23.552" v="186" actId="20577"/>
          <ac:spMkLst>
            <pc:docMk/>
            <pc:sldMk cId="0" sldId="259"/>
            <ac:spMk id="11" creationId="{83E8556D-1B65-4050-9D11-3B3828B0DE87}"/>
          </ac:spMkLst>
        </pc:spChg>
        <pc:spChg chg="mod">
          <ac:chgData name="NITHYA SNSACD" userId="d0c6437a-5294-4367-ad60-95333b984709" providerId="ADAL" clId="{1D397962-AFF2-4C35-B115-90A2A4FA3182}" dt="2021-09-13T04:58:19.816" v="185" actId="20577"/>
          <ac:spMkLst>
            <pc:docMk/>
            <pc:sldMk cId="0" sldId="259"/>
            <ac:spMk id="200" creationId="{00000000-0000-0000-0000-000000000000}"/>
          </ac:spMkLst>
        </pc:spChg>
        <pc:spChg chg="mod">
          <ac:chgData name="NITHYA SNSACD" userId="d0c6437a-5294-4367-ad60-95333b984709" providerId="ADAL" clId="{1D397962-AFF2-4C35-B115-90A2A4FA3182}" dt="2021-09-13T04:46:34.772" v="42" actId="20577"/>
          <ac:spMkLst>
            <pc:docMk/>
            <pc:sldMk cId="0" sldId="259"/>
            <ac:spMk id="202" creationId="{00000000-0000-0000-0000-000000000000}"/>
          </ac:spMkLst>
        </pc:spChg>
      </pc:sldChg>
      <pc:sldChg chg="modSp mod">
        <pc:chgData name="NITHYA SNSACD" userId="d0c6437a-5294-4367-ad60-95333b984709" providerId="ADAL" clId="{1D397962-AFF2-4C35-B115-90A2A4FA3182}" dt="2021-09-13T04:59:34.433" v="280" actId="20577"/>
        <pc:sldMkLst>
          <pc:docMk/>
          <pc:sldMk cId="0" sldId="260"/>
        </pc:sldMkLst>
        <pc:spChg chg="mod">
          <ac:chgData name="NITHYA SNSACD" userId="d0c6437a-5294-4367-ad60-95333b984709" providerId="ADAL" clId="{1D397962-AFF2-4C35-B115-90A2A4FA3182}" dt="2021-09-13T04:59:34.433" v="280" actId="20577"/>
          <ac:spMkLst>
            <pc:docMk/>
            <pc:sldMk cId="0" sldId="260"/>
            <ac:spMk id="210" creationId="{00000000-0000-0000-0000-000000000000}"/>
          </ac:spMkLst>
        </pc:spChg>
        <pc:spChg chg="mod">
          <ac:chgData name="NITHYA SNSACD" userId="d0c6437a-5294-4367-ad60-95333b984709" providerId="ADAL" clId="{1D397962-AFF2-4C35-B115-90A2A4FA3182}" dt="2021-09-13T04:59:20.758" v="237" actId="20577"/>
          <ac:spMkLst>
            <pc:docMk/>
            <pc:sldMk cId="0" sldId="260"/>
            <ac:spMk id="212" creationId="{00000000-0000-0000-0000-000000000000}"/>
          </ac:spMkLst>
        </pc:spChg>
      </pc:sldChg>
      <pc:sldChg chg="addSp delSp modSp mod">
        <pc:chgData name="NITHYA SNSACD" userId="d0c6437a-5294-4367-ad60-95333b984709" providerId="ADAL" clId="{1D397962-AFF2-4C35-B115-90A2A4FA3182}" dt="2021-09-13T05:03:59.698" v="373" actId="313"/>
        <pc:sldMkLst>
          <pc:docMk/>
          <pc:sldMk cId="0" sldId="261"/>
        </pc:sldMkLst>
        <pc:spChg chg="add del">
          <ac:chgData name="NITHYA SNSACD" userId="d0c6437a-5294-4367-ad60-95333b984709" providerId="ADAL" clId="{1D397962-AFF2-4C35-B115-90A2A4FA3182}" dt="2021-09-13T05:01:51.482" v="348"/>
          <ac:spMkLst>
            <pc:docMk/>
            <pc:sldMk cId="0" sldId="261"/>
            <ac:spMk id="2" creationId="{E6855AA5-2954-4B47-BC58-E4DE3CDA5C5D}"/>
          </ac:spMkLst>
        </pc:spChg>
        <pc:spChg chg="add mod">
          <ac:chgData name="NITHYA SNSACD" userId="d0c6437a-5294-4367-ad60-95333b984709" providerId="ADAL" clId="{1D397962-AFF2-4C35-B115-90A2A4FA3182}" dt="2021-09-13T05:03:59.698" v="373" actId="313"/>
          <ac:spMkLst>
            <pc:docMk/>
            <pc:sldMk cId="0" sldId="261"/>
            <ac:spMk id="10" creationId="{BFD19888-D0DF-448C-B5BF-616476108523}"/>
          </ac:spMkLst>
        </pc:spChg>
        <pc:spChg chg="add mod">
          <ac:chgData name="NITHYA SNSACD" userId="d0c6437a-5294-4367-ad60-95333b984709" providerId="ADAL" clId="{1D397962-AFF2-4C35-B115-90A2A4FA3182}" dt="2021-09-13T05:03:45.078" v="370" actId="20577"/>
          <ac:spMkLst>
            <pc:docMk/>
            <pc:sldMk cId="0" sldId="261"/>
            <ac:spMk id="12" creationId="{A961FDA8-74A8-48B6-9612-0F51C9D4B4D1}"/>
          </ac:spMkLst>
        </pc:spChg>
        <pc:spChg chg="mod">
          <ac:chgData name="NITHYA SNSACD" userId="d0c6437a-5294-4367-ad60-95333b984709" providerId="ADAL" clId="{1D397962-AFF2-4C35-B115-90A2A4FA3182}" dt="2021-09-13T04:59:47.976" v="346" actId="6549"/>
          <ac:spMkLst>
            <pc:docMk/>
            <pc:sldMk cId="0" sldId="261"/>
            <ac:spMk id="220" creationId="{00000000-0000-0000-0000-000000000000}"/>
          </ac:spMkLst>
        </pc:spChg>
        <pc:spChg chg="mod">
          <ac:chgData name="NITHYA SNSACD" userId="d0c6437a-5294-4367-ad60-95333b984709" providerId="ADAL" clId="{1D397962-AFF2-4C35-B115-90A2A4FA3182}" dt="2021-09-13T04:59:41.559" v="303" actId="20577"/>
          <ac:spMkLst>
            <pc:docMk/>
            <pc:sldMk cId="0" sldId="261"/>
            <ac:spMk id="222" creationId="{00000000-0000-0000-0000-000000000000}"/>
          </ac:spMkLst>
        </pc:spChg>
      </pc:sldChg>
      <pc:sldChg chg="addSp modSp mod">
        <pc:chgData name="NITHYA SNSACD" userId="d0c6437a-5294-4367-ad60-95333b984709" providerId="ADAL" clId="{1D397962-AFF2-4C35-B115-90A2A4FA3182}" dt="2021-09-13T05:05:49.173" v="457" actId="20577"/>
        <pc:sldMkLst>
          <pc:docMk/>
          <pc:sldMk cId="0" sldId="262"/>
        </pc:sldMkLst>
        <pc:spChg chg="add mod">
          <ac:chgData name="NITHYA SNSACD" userId="d0c6437a-5294-4367-ad60-95333b984709" providerId="ADAL" clId="{1D397962-AFF2-4C35-B115-90A2A4FA3182}" dt="2021-09-13T05:05:37.376" v="445" actId="1076"/>
          <ac:spMkLst>
            <pc:docMk/>
            <pc:sldMk cId="0" sldId="262"/>
            <ac:spMk id="9" creationId="{7C72142D-7BB5-4659-A95F-92B178F2C30F}"/>
          </ac:spMkLst>
        </pc:spChg>
        <pc:spChg chg="add mod">
          <ac:chgData name="NITHYA SNSACD" userId="d0c6437a-5294-4367-ad60-95333b984709" providerId="ADAL" clId="{1D397962-AFF2-4C35-B115-90A2A4FA3182}" dt="2021-09-13T05:05:49.173" v="457" actId="20577"/>
          <ac:spMkLst>
            <pc:docMk/>
            <pc:sldMk cId="0" sldId="262"/>
            <ac:spMk id="11" creationId="{12558F75-4143-49D1-BEAF-F72BB6523895}"/>
          </ac:spMkLst>
        </pc:spChg>
        <pc:spChg chg="mod">
          <ac:chgData name="NITHYA SNSACD" userId="d0c6437a-5294-4367-ad60-95333b984709" providerId="ADAL" clId="{1D397962-AFF2-4C35-B115-90A2A4FA3182}" dt="2021-09-13T05:04:30.559" v="437" actId="6549"/>
          <ac:spMkLst>
            <pc:docMk/>
            <pc:sldMk cId="0" sldId="262"/>
            <ac:spMk id="230" creationId="{00000000-0000-0000-0000-000000000000}"/>
          </ac:spMkLst>
        </pc:spChg>
        <pc:spChg chg="mod">
          <ac:chgData name="NITHYA SNSACD" userId="d0c6437a-5294-4367-ad60-95333b984709" providerId="ADAL" clId="{1D397962-AFF2-4C35-B115-90A2A4FA3182}" dt="2021-09-13T05:04:24.801" v="394" actId="6549"/>
          <ac:spMkLst>
            <pc:docMk/>
            <pc:sldMk cId="0" sldId="262"/>
            <ac:spMk id="2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4"/>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740434" y="1354282"/>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rgbClr val="000000"/>
                </a:solidFill>
                <a:latin typeface="Cambria"/>
                <a:ea typeface="Cambria"/>
                <a:cs typeface="Cambria"/>
                <a:sym typeface="Cambria"/>
              </a:rPr>
            </a:br>
            <a:endParaRPr sz="1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pic>
        <p:nvPicPr>
          <p:cNvPr id="1026" name="Picture 2" descr="Diary Entry Format No.1 &amp; 2 – EDUMANTRA">
            <a:extLst>
              <a:ext uri="{FF2B5EF4-FFF2-40B4-BE49-F238E27FC236}">
                <a16:creationId xmlns:a16="http://schemas.microsoft.com/office/drawing/2014/main" id="{C90ACE89-0C32-4D37-A934-058CEA66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0834" y="5055466"/>
            <a:ext cx="5812679" cy="4766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ary entry">
            <a:extLst>
              <a:ext uri="{FF2B5EF4-FFF2-40B4-BE49-F238E27FC236}">
                <a16:creationId xmlns:a16="http://schemas.microsoft.com/office/drawing/2014/main" id="{544DB684-3BE5-483B-834C-D75D7BEF6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695" y="1190357"/>
            <a:ext cx="6518871" cy="4882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60" name="Google Shape;260;p10"/>
          <p:cNvSpPr txBox="1">
            <a:spLocks noGrp="1"/>
          </p:cNvSpPr>
          <p:nvPr>
            <p:ph type="ftr" idx="11"/>
          </p:nvPr>
        </p:nvSpPr>
        <p:spPr>
          <a:xfrm>
            <a:off x="6324600" y="95631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61" name="Google Shape;261;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10</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62" name="Google Shape;262;p10"/>
          <p:cNvSpPr/>
          <p:nvPr/>
        </p:nvSpPr>
        <p:spPr>
          <a:xfrm>
            <a:off x="3810000" y="3086100"/>
            <a:ext cx="11844130"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4200" b="1" i="0" u="none" strike="noStrike" cap="none">
                <a:solidFill>
                  <a:schemeClr val="dk1"/>
                </a:solidFill>
                <a:latin typeface="Cambria"/>
                <a:ea typeface="Cambria"/>
                <a:cs typeface="Cambria"/>
                <a:sym typeface="Cambria"/>
              </a:rPr>
              <a:t>REFERENCES &amp; THANKING SLIDE</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p:nvPr/>
        </p:nvSpPr>
        <p:spPr>
          <a:xfrm>
            <a:off x="7436419" y="9258300"/>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180" name="Google Shape;180;p2"/>
          <p:cNvSpPr txBox="1">
            <a:spLocks noGrp="1"/>
          </p:cNvSpPr>
          <p:nvPr>
            <p:ph type="ftr" idx="11"/>
          </p:nvPr>
        </p:nvSpPr>
        <p:spPr>
          <a:xfrm>
            <a:off x="4648200" y="9623048"/>
            <a:ext cx="75438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400" b="1" dirty="0">
              <a:solidFill>
                <a:schemeClr val="dk1"/>
              </a:solidFill>
              <a:latin typeface="Cambria"/>
              <a:ea typeface="Cambria"/>
              <a:cs typeface="Cambria"/>
              <a:sym typeface="Cambria"/>
            </a:endParaRPr>
          </a:p>
        </p:txBody>
      </p:sp>
      <p:sp>
        <p:nvSpPr>
          <p:cNvPr id="181" name="Google Shape;181;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2050" name="Picture 2" descr="Diary Writing WALT Write diary entries Writing a">
            <a:extLst>
              <a:ext uri="{FF2B5EF4-FFF2-40B4-BE49-F238E27FC236}">
                <a16:creationId xmlns:a16="http://schemas.microsoft.com/office/drawing/2014/main" id="{B4550F80-0E35-4B5B-9CFF-008C976EC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79" y="552450"/>
            <a:ext cx="13603605" cy="8195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190" name="Google Shape;190;p3"/>
          <p:cNvSpPr txBox="1">
            <a:spLocks noGrp="1"/>
          </p:cNvSpPr>
          <p:nvPr>
            <p:ph type="ftr" idx="11"/>
          </p:nvPr>
        </p:nvSpPr>
        <p:spPr>
          <a:xfrm>
            <a:off x="5638800" y="9639300"/>
            <a:ext cx="68580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400" b="1" dirty="0">
              <a:solidFill>
                <a:schemeClr val="dk1"/>
              </a:solidFill>
              <a:latin typeface="Cambria"/>
              <a:ea typeface="Cambria"/>
              <a:cs typeface="Cambria"/>
              <a:sym typeface="Cambria"/>
            </a:endParaRPr>
          </a:p>
        </p:txBody>
      </p:sp>
      <p:sp>
        <p:nvSpPr>
          <p:cNvPr id="191" name="Google Shape;191;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3076" name="Picture 4" descr="Write a diary entry expressing your feelings | Reliving">
            <a:extLst>
              <a:ext uri="{FF2B5EF4-FFF2-40B4-BE49-F238E27FC236}">
                <a16:creationId xmlns:a16="http://schemas.microsoft.com/office/drawing/2014/main" id="{34D1186A-BC7C-4185-95BE-352762D02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904" y="250448"/>
            <a:ext cx="9749789" cy="9007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
          <p:cNvSpPr/>
          <p:nvPr/>
        </p:nvSpPr>
        <p:spPr>
          <a:xfrm>
            <a:off x="7284019" y="9251434"/>
            <a:ext cx="110039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00" name="Google Shape;200;p4"/>
          <p:cNvSpPr txBox="1">
            <a:spLocks noGrp="1"/>
          </p:cNvSpPr>
          <p:nvPr>
            <p:ph type="ftr" idx="11"/>
          </p:nvPr>
        </p:nvSpPr>
        <p:spPr>
          <a:xfrm>
            <a:off x="5486400" y="9639300"/>
            <a:ext cx="7620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400" b="1" dirty="0">
              <a:solidFill>
                <a:schemeClr val="dk1"/>
              </a:solidFill>
              <a:latin typeface="Cambria"/>
              <a:ea typeface="Cambria"/>
              <a:cs typeface="Cambria"/>
              <a:sym typeface="Cambria"/>
            </a:endParaRPr>
          </a:p>
        </p:txBody>
      </p:sp>
      <p:sp>
        <p:nvSpPr>
          <p:cNvPr id="201" name="Google Shape;201;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02" name="Google Shape;202;p4"/>
          <p:cNvSpPr/>
          <p:nvPr/>
        </p:nvSpPr>
        <p:spPr>
          <a:xfrm>
            <a:off x="3810000" y="3086100"/>
            <a:ext cx="11844130"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8915746B-17BF-435E-9CF0-95B8C12BC641}"/>
              </a:ext>
            </a:extLst>
          </p:cNvPr>
          <p:cNvSpPr txBox="1"/>
          <p:nvPr/>
        </p:nvSpPr>
        <p:spPr>
          <a:xfrm>
            <a:off x="2147454" y="763380"/>
            <a:ext cx="9144000" cy="1384995"/>
          </a:xfrm>
          <a:prstGeom prst="rect">
            <a:avLst/>
          </a:prstGeom>
          <a:noFill/>
        </p:spPr>
        <p:txBody>
          <a:bodyPr wrap="square">
            <a:spAutoFit/>
          </a:bodyPr>
          <a:lstStyle/>
          <a:p>
            <a:pPr algn="l"/>
            <a:r>
              <a:rPr lang="en-US" sz="2800" b="1" i="0" dirty="0">
                <a:solidFill>
                  <a:srgbClr val="222222"/>
                </a:solidFill>
                <a:effectLst/>
                <a:latin typeface="roboto" panose="02000000000000000000" pitchFamily="2" charset="0"/>
              </a:rPr>
              <a:t>Date, Day</a:t>
            </a:r>
            <a:endParaRPr lang="en-US" sz="2800" b="0" i="0" dirty="0">
              <a:solidFill>
                <a:srgbClr val="222222"/>
              </a:solidFill>
              <a:effectLst/>
              <a:latin typeface="roboto" panose="02000000000000000000" pitchFamily="2" charset="0"/>
            </a:endParaRPr>
          </a:p>
          <a:p>
            <a:pPr algn="l">
              <a:buFont typeface="Arial" panose="020B0604020202020204" pitchFamily="34" charset="0"/>
              <a:buChar char="•"/>
            </a:pPr>
            <a:r>
              <a:rPr lang="en-US" sz="2800" b="0" i="0" dirty="0">
                <a:solidFill>
                  <a:srgbClr val="222222"/>
                </a:solidFill>
                <a:effectLst/>
                <a:latin typeface="roboto" panose="02000000000000000000" pitchFamily="2" charset="0"/>
              </a:rPr>
              <a:t>What you saw/experienced</a:t>
            </a:r>
          </a:p>
          <a:p>
            <a:pPr algn="l">
              <a:buFont typeface="Arial" panose="020B0604020202020204" pitchFamily="34" charset="0"/>
              <a:buChar char="•"/>
            </a:pPr>
            <a:r>
              <a:rPr lang="en-US" sz="2800" b="0" i="0" dirty="0">
                <a:solidFill>
                  <a:srgbClr val="222222"/>
                </a:solidFill>
                <a:effectLst/>
                <a:latin typeface="roboto" panose="02000000000000000000" pitchFamily="2" charset="0"/>
              </a:rPr>
              <a:t>Your reaction to what you saw/experienced</a:t>
            </a:r>
          </a:p>
        </p:txBody>
      </p:sp>
      <p:sp>
        <p:nvSpPr>
          <p:cNvPr id="11" name="TextBox 10">
            <a:extLst>
              <a:ext uri="{FF2B5EF4-FFF2-40B4-BE49-F238E27FC236}">
                <a16:creationId xmlns:a16="http://schemas.microsoft.com/office/drawing/2014/main" id="{83E8556D-1B65-4050-9D11-3B3828B0DE87}"/>
              </a:ext>
            </a:extLst>
          </p:cNvPr>
          <p:cNvSpPr txBox="1"/>
          <p:nvPr/>
        </p:nvSpPr>
        <p:spPr>
          <a:xfrm>
            <a:off x="7467599" y="2894182"/>
            <a:ext cx="9144000" cy="6370975"/>
          </a:xfrm>
          <a:prstGeom prst="rect">
            <a:avLst/>
          </a:prstGeom>
          <a:noFill/>
        </p:spPr>
        <p:txBody>
          <a:bodyPr wrap="square">
            <a:spAutoFit/>
          </a:bodyPr>
          <a:lstStyle/>
          <a:p>
            <a:pPr algn="l"/>
            <a:r>
              <a:rPr lang="en-US" sz="2400" b="1" i="0" dirty="0">
                <a:solidFill>
                  <a:srgbClr val="222222"/>
                </a:solidFill>
                <a:effectLst/>
                <a:latin typeface="roboto" panose="02000000000000000000" pitchFamily="2" charset="0"/>
              </a:rPr>
              <a:t>Style</a:t>
            </a:r>
            <a:endParaRPr lang="en-US" sz="2400" b="0" i="0" dirty="0">
              <a:solidFill>
                <a:srgbClr val="222222"/>
              </a:solidFill>
              <a:effectLst/>
              <a:latin typeface="roboto" panose="02000000000000000000" pitchFamily="2" charset="0"/>
            </a:endParaRPr>
          </a:p>
          <a:p>
            <a:pPr algn="l">
              <a:buFont typeface="Arial" panose="020B0604020202020204" pitchFamily="34" charset="0"/>
              <a:buChar char="•"/>
            </a:pPr>
            <a:r>
              <a:rPr lang="en-US" sz="2400" b="0" i="0" dirty="0">
                <a:solidFill>
                  <a:srgbClr val="222222"/>
                </a:solidFill>
                <a:effectLst/>
                <a:latin typeface="roboto" panose="02000000000000000000" pitchFamily="2" charset="0"/>
              </a:rPr>
              <a:t>A diary entry is personalized so write in first person.</a:t>
            </a:r>
          </a:p>
          <a:p>
            <a:pPr algn="l">
              <a:buFont typeface="Arial" panose="020B0604020202020204" pitchFamily="34" charset="0"/>
              <a:buChar char="•"/>
            </a:pPr>
            <a:endParaRPr lang="en-US" sz="2400" b="0" i="0" dirty="0">
              <a:solidFill>
                <a:srgbClr val="222222"/>
              </a:solidFill>
              <a:effectLst/>
              <a:latin typeface="roboto" panose="02000000000000000000" pitchFamily="2" charset="0"/>
            </a:endParaRPr>
          </a:p>
          <a:p>
            <a:pPr algn="l">
              <a:buFont typeface="Arial" panose="020B0604020202020204" pitchFamily="34" charset="0"/>
              <a:buChar char="•"/>
            </a:pPr>
            <a:r>
              <a:rPr lang="en-US" sz="2400" b="0" i="0" dirty="0">
                <a:solidFill>
                  <a:srgbClr val="222222"/>
                </a:solidFill>
                <a:effectLst/>
                <a:latin typeface="roboto" panose="02000000000000000000" pitchFamily="2" charset="0"/>
              </a:rPr>
              <a:t>At times you may leave out the pronoun ‘I’. For example, “am really excited …’’/“Went to the beach today …”</a:t>
            </a:r>
          </a:p>
          <a:p>
            <a:pPr algn="l">
              <a:buFont typeface="Arial" panose="020B0604020202020204" pitchFamily="34" charset="0"/>
              <a:buChar char="•"/>
            </a:pPr>
            <a:endParaRPr lang="en-US" sz="2400" b="0" i="0" dirty="0">
              <a:solidFill>
                <a:srgbClr val="222222"/>
              </a:solidFill>
              <a:effectLst/>
              <a:latin typeface="roboto" panose="02000000000000000000" pitchFamily="2" charset="0"/>
            </a:endParaRPr>
          </a:p>
          <a:p>
            <a:pPr algn="l">
              <a:buFont typeface="Arial" panose="020B0604020202020204" pitchFamily="34" charset="0"/>
              <a:buChar char="•"/>
            </a:pPr>
            <a:r>
              <a:rPr lang="en-US" sz="2400" b="0" i="0" dirty="0">
                <a:solidFill>
                  <a:srgbClr val="222222"/>
                </a:solidFill>
                <a:effectLst/>
                <a:latin typeface="roboto" panose="02000000000000000000" pitchFamily="2" charset="0"/>
              </a:rPr>
              <a:t>Refer to personal memories and give details.</a:t>
            </a:r>
          </a:p>
          <a:p>
            <a:pPr algn="l">
              <a:buFont typeface="Arial" panose="020B0604020202020204" pitchFamily="34" charset="0"/>
              <a:buChar char="•"/>
            </a:pPr>
            <a:endParaRPr lang="en-US" sz="2400" b="0" i="0" dirty="0">
              <a:solidFill>
                <a:srgbClr val="222222"/>
              </a:solidFill>
              <a:effectLst/>
              <a:latin typeface="roboto" panose="02000000000000000000" pitchFamily="2" charset="0"/>
            </a:endParaRPr>
          </a:p>
          <a:p>
            <a:pPr algn="l">
              <a:buFont typeface="Arial" panose="020B0604020202020204" pitchFamily="34" charset="0"/>
              <a:buChar char="•"/>
            </a:pPr>
            <a:r>
              <a:rPr lang="en-US" sz="2400" b="0" i="0" dirty="0">
                <a:solidFill>
                  <a:srgbClr val="222222"/>
                </a:solidFill>
                <a:effectLst/>
                <a:latin typeface="roboto" panose="02000000000000000000" pitchFamily="2" charset="0"/>
              </a:rPr>
              <a:t>Use conversational and friendly language.</a:t>
            </a:r>
          </a:p>
          <a:p>
            <a:pPr algn="l">
              <a:buFont typeface="Arial" panose="020B0604020202020204" pitchFamily="34" charset="0"/>
              <a:buChar char="•"/>
            </a:pPr>
            <a:endParaRPr lang="en-US" sz="2400" b="0" i="0" dirty="0">
              <a:solidFill>
                <a:srgbClr val="222222"/>
              </a:solidFill>
              <a:effectLst/>
              <a:latin typeface="roboto" panose="02000000000000000000" pitchFamily="2" charset="0"/>
            </a:endParaRPr>
          </a:p>
          <a:p>
            <a:pPr algn="l">
              <a:buFont typeface="Arial" panose="020B0604020202020204" pitchFamily="34" charset="0"/>
              <a:buChar char="•"/>
            </a:pPr>
            <a:r>
              <a:rPr lang="en-US" sz="2400" b="0" i="0" dirty="0">
                <a:solidFill>
                  <a:srgbClr val="222222"/>
                </a:solidFill>
                <a:effectLst/>
                <a:latin typeface="roboto" panose="02000000000000000000" pitchFamily="2" charset="0"/>
              </a:rPr>
              <a:t>Refer to parents, friends, etc. as how you would address them in person. For example, “Mom said …’’/“Rohit came along …’’/“Shweta just wouldn’t listen ….”</a:t>
            </a:r>
          </a:p>
          <a:p>
            <a:pPr algn="l">
              <a:buFont typeface="Arial" panose="020B0604020202020204" pitchFamily="34" charset="0"/>
              <a:buChar char="•"/>
            </a:pPr>
            <a:endParaRPr lang="en-US" sz="2400" b="0" i="0" dirty="0">
              <a:solidFill>
                <a:srgbClr val="222222"/>
              </a:solidFill>
              <a:effectLst/>
              <a:latin typeface="roboto" panose="02000000000000000000" pitchFamily="2" charset="0"/>
            </a:endParaRPr>
          </a:p>
          <a:p>
            <a:pPr algn="l">
              <a:buFont typeface="Arial" panose="020B0604020202020204" pitchFamily="34" charset="0"/>
              <a:buChar char="•"/>
            </a:pPr>
            <a:r>
              <a:rPr lang="en-US" sz="2400" b="0" i="0" dirty="0">
                <a:solidFill>
                  <a:srgbClr val="222222"/>
                </a:solidFill>
                <a:effectLst/>
                <a:latin typeface="roboto" panose="02000000000000000000" pitchFamily="2" charset="0"/>
              </a:rPr>
              <a:t>Stress on feelings, emotions, reactions rather than on the event itself.</a:t>
            </a:r>
            <a:br>
              <a:rPr lang="en-US" sz="2400" b="0" i="0" dirty="0">
                <a:solidFill>
                  <a:srgbClr val="222222"/>
                </a:solidFill>
                <a:effectLst/>
                <a:latin typeface="roboto" panose="02000000000000000000" pitchFamily="2" charset="0"/>
              </a:rPr>
            </a:br>
            <a:r>
              <a:rPr lang="en-US" sz="2400" b="0" i="0" dirty="0">
                <a:solidFill>
                  <a:srgbClr val="222222"/>
                </a:solidFill>
                <a:effectLst/>
                <a:latin typeface="roboto" panose="02000000000000000000" pitchFamily="2" charset="0"/>
              </a:rPr>
              <a:t>You may mention the time of the entry as well.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10" name="Google Shape;210;p5"/>
          <p:cNvSpPr txBox="1">
            <a:spLocks noGrp="1"/>
          </p:cNvSpPr>
          <p:nvPr>
            <p:ph type="ftr" idx="11"/>
          </p:nvPr>
        </p:nvSpPr>
        <p:spPr>
          <a:xfrm>
            <a:off x="6324600" y="9639300"/>
            <a:ext cx="6096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400" b="1" dirty="0">
              <a:solidFill>
                <a:schemeClr val="dk1"/>
              </a:solidFill>
              <a:latin typeface="Cambria"/>
              <a:ea typeface="Cambria"/>
              <a:cs typeface="Cambria"/>
              <a:sym typeface="Cambria"/>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5</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12" name="Google Shape;212;p5"/>
          <p:cNvSpPr/>
          <p:nvPr/>
        </p:nvSpPr>
        <p:spPr>
          <a:xfrm>
            <a:off x="2514600" y="1160318"/>
            <a:ext cx="11844130" cy="6771044"/>
          </a:xfrm>
          <a:prstGeom prst="rect">
            <a:avLst/>
          </a:prstGeom>
          <a:noFill/>
          <a:ln>
            <a:noFill/>
          </a:ln>
        </p:spPr>
        <p:txBody>
          <a:bodyPr spcFirstLastPara="1" wrap="square" lIns="91425" tIns="45700" rIns="91425" bIns="45700" anchor="t" anchorCtr="0">
            <a:spAutoFit/>
          </a:bodyPr>
          <a:lstStyle/>
          <a:p>
            <a:pPr algn="l"/>
            <a:r>
              <a:rPr lang="en-US" sz="3200" b="0" i="0" dirty="0">
                <a:solidFill>
                  <a:srgbClr val="222222"/>
                </a:solidFill>
                <a:effectLst/>
                <a:latin typeface="roboto" panose="02000000000000000000" pitchFamily="2" charset="0"/>
              </a:rPr>
              <a:t>Format:</a:t>
            </a:r>
          </a:p>
          <a:p>
            <a:pPr algn="l">
              <a:buFont typeface="Arial" panose="020B0604020202020204" pitchFamily="34" charset="0"/>
              <a:buChar char="•"/>
            </a:pPr>
            <a:r>
              <a:rPr lang="en-US" sz="3200" b="0" i="0" dirty="0">
                <a:solidFill>
                  <a:srgbClr val="222222"/>
                </a:solidFill>
                <a:effectLst/>
                <a:latin typeface="roboto" panose="02000000000000000000" pitchFamily="2" charset="0"/>
              </a:rPr>
              <a:t>Top left – Date, day and time.</a:t>
            </a:r>
          </a:p>
          <a:p>
            <a:pPr algn="l">
              <a:buFont typeface="Arial" panose="020B0604020202020204" pitchFamily="34" charset="0"/>
              <a:buChar char="•"/>
            </a:pPr>
            <a:r>
              <a:rPr lang="en-US" sz="3200" b="0" i="0" dirty="0">
                <a:solidFill>
                  <a:srgbClr val="222222"/>
                </a:solidFill>
                <a:effectLst/>
                <a:latin typeface="roboto" panose="02000000000000000000" pitchFamily="2" charset="0"/>
              </a:rPr>
              <a:t>Tense most frequently used – Simple past, Present perfect and future.</a:t>
            </a:r>
          </a:p>
          <a:p>
            <a:pPr algn="l">
              <a:buFont typeface="Arial" panose="020B0604020202020204" pitchFamily="34" charset="0"/>
              <a:buChar char="•"/>
            </a:pPr>
            <a:r>
              <a:rPr lang="en-US" sz="3200" b="0" i="0" dirty="0">
                <a:solidFill>
                  <a:srgbClr val="222222"/>
                </a:solidFill>
                <a:effectLst/>
                <a:latin typeface="roboto" panose="02000000000000000000" pitchFamily="2" charset="0"/>
              </a:rPr>
              <a:t>Written in the first person.</a:t>
            </a:r>
          </a:p>
          <a:p>
            <a:pPr algn="l">
              <a:buFont typeface="Arial" panose="020B0604020202020204" pitchFamily="34" charset="0"/>
              <a:buChar char="•"/>
            </a:pPr>
            <a:endParaRPr lang="en-US" sz="3200" dirty="0">
              <a:solidFill>
                <a:srgbClr val="222222"/>
              </a:solidFill>
              <a:latin typeface="roboto" panose="02000000000000000000" pitchFamily="2" charset="0"/>
            </a:endParaRPr>
          </a:p>
          <a:p>
            <a:pPr algn="l">
              <a:buFont typeface="Arial" panose="020B0604020202020204" pitchFamily="34" charset="0"/>
              <a:buChar char="•"/>
            </a:pPr>
            <a:endParaRPr lang="en-US" sz="3200" b="0" i="0" dirty="0">
              <a:solidFill>
                <a:srgbClr val="222222"/>
              </a:solidFill>
              <a:effectLst/>
              <a:latin typeface="roboto" panose="02000000000000000000" pitchFamily="2" charset="0"/>
            </a:endParaRPr>
          </a:p>
          <a:p>
            <a:pPr algn="l"/>
            <a:r>
              <a:rPr lang="en-US" sz="3200" b="0" i="0" dirty="0">
                <a:solidFill>
                  <a:srgbClr val="222222"/>
                </a:solidFill>
                <a:effectLst/>
                <a:latin typeface="roboto" panose="02000000000000000000" pitchFamily="2" charset="0"/>
              </a:rPr>
              <a:t>Steps:</a:t>
            </a:r>
          </a:p>
          <a:p>
            <a:pPr algn="l">
              <a:buFont typeface="Arial" panose="020B0604020202020204" pitchFamily="34" charset="0"/>
              <a:buChar char="•"/>
            </a:pPr>
            <a:r>
              <a:rPr lang="en-US" sz="3200" b="0" i="0" dirty="0">
                <a:solidFill>
                  <a:srgbClr val="222222"/>
                </a:solidFill>
                <a:effectLst/>
                <a:latin typeface="roboto" panose="02000000000000000000" pitchFamily="2" charset="0"/>
              </a:rPr>
              <a:t>Begin the entry with a general sentence describing the day or your feelings.</a:t>
            </a:r>
          </a:p>
          <a:p>
            <a:pPr algn="l">
              <a:buFont typeface="Arial" panose="020B0604020202020204" pitchFamily="34" charset="0"/>
              <a:buChar char="•"/>
            </a:pPr>
            <a:r>
              <a:rPr lang="en-US" sz="3200" b="0" i="0" dirty="0">
                <a:solidFill>
                  <a:srgbClr val="222222"/>
                </a:solidFill>
                <a:effectLst/>
                <a:latin typeface="roboto" panose="02000000000000000000" pitchFamily="2" charset="0"/>
              </a:rPr>
              <a:t>In the body, you may discuss an event, your feelings towards it. How it is likely to affect your future plans.</a:t>
            </a:r>
          </a:p>
          <a:p>
            <a:pPr algn="l">
              <a:buFont typeface="Arial" panose="020B0604020202020204" pitchFamily="34" charset="0"/>
              <a:buChar char="•"/>
            </a:pPr>
            <a:r>
              <a:rPr lang="en-US" sz="3200" b="0" i="0" dirty="0">
                <a:solidFill>
                  <a:srgbClr val="222222"/>
                </a:solidFill>
                <a:effectLst/>
                <a:latin typeface="roboto" panose="02000000000000000000" pitchFamily="2" charset="0"/>
              </a:rPr>
              <a:t>Conclude with a final remark and future course of action.</a:t>
            </a: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p:nvPr/>
        </p:nvSpPr>
        <p:spPr>
          <a:xfrm>
            <a:off x="7436419" y="9258300"/>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20" name="Google Shape;220;p6"/>
          <p:cNvSpPr txBox="1">
            <a:spLocks noGrp="1"/>
          </p:cNvSpPr>
          <p:nvPr>
            <p:ph type="ftr" idx="11"/>
          </p:nvPr>
        </p:nvSpPr>
        <p:spPr>
          <a:xfrm>
            <a:off x="53340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400" b="1" dirty="0">
              <a:solidFill>
                <a:schemeClr val="dk1"/>
              </a:solidFill>
              <a:latin typeface="Cambria"/>
              <a:ea typeface="Cambria"/>
              <a:cs typeface="Cambria"/>
              <a:sym typeface="Cambria"/>
            </a:endParaRPr>
          </a:p>
        </p:txBody>
      </p:sp>
      <p:sp>
        <p:nvSpPr>
          <p:cNvPr id="221" name="Google Shape;221;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6</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22" name="Google Shape;222;p6"/>
          <p:cNvSpPr/>
          <p:nvPr/>
        </p:nvSpPr>
        <p:spPr>
          <a:xfrm>
            <a:off x="3810000" y="30861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BFD19888-D0DF-448C-B5BF-616476108523}"/>
              </a:ext>
            </a:extLst>
          </p:cNvPr>
          <p:cNvSpPr txBox="1"/>
          <p:nvPr/>
        </p:nvSpPr>
        <p:spPr>
          <a:xfrm>
            <a:off x="2585534" y="1617651"/>
            <a:ext cx="9144000" cy="4708981"/>
          </a:xfrm>
          <a:prstGeom prst="rect">
            <a:avLst/>
          </a:prstGeom>
          <a:noFill/>
        </p:spPr>
        <p:txBody>
          <a:bodyPr wrap="square">
            <a:spAutoFit/>
          </a:bodyPr>
          <a:lstStyle/>
          <a:p>
            <a:pPr algn="l"/>
            <a:r>
              <a:rPr lang="en-US" sz="2000" b="0" i="0" dirty="0">
                <a:solidFill>
                  <a:srgbClr val="222222"/>
                </a:solidFill>
                <a:effectLst/>
                <a:latin typeface="roboto" panose="02000000000000000000" pitchFamily="2" charset="0"/>
              </a:rPr>
              <a:t>Write a diary entry describing the </a:t>
            </a:r>
            <a:r>
              <a:rPr lang="en-US" sz="2000" b="0" i="0" dirty="0" err="1">
                <a:solidFill>
                  <a:srgbClr val="222222"/>
                </a:solidFill>
                <a:effectLst/>
                <a:latin typeface="roboto" panose="02000000000000000000" pitchFamily="2" charset="0"/>
              </a:rPr>
              <a:t>favourite</a:t>
            </a:r>
            <a:r>
              <a:rPr lang="en-US" sz="2000" b="0" i="0" dirty="0">
                <a:solidFill>
                  <a:srgbClr val="222222"/>
                </a:solidFill>
                <a:effectLst/>
                <a:latin typeface="roboto" panose="02000000000000000000" pitchFamily="2" charset="0"/>
              </a:rPr>
              <a:t> time of your day.</a:t>
            </a:r>
            <a:br>
              <a:rPr lang="en-US" sz="2000" b="0" i="0" dirty="0">
                <a:solidFill>
                  <a:srgbClr val="222222"/>
                </a:solidFill>
                <a:effectLst/>
                <a:latin typeface="roboto" panose="02000000000000000000" pitchFamily="2" charset="0"/>
              </a:rPr>
            </a:br>
            <a:r>
              <a:rPr lang="en-US" sz="2000" b="1" i="0" dirty="0">
                <a:solidFill>
                  <a:srgbClr val="008000"/>
                </a:solidFill>
                <a:effectLst/>
                <a:latin typeface="roboto" panose="02000000000000000000" pitchFamily="2" charset="0"/>
              </a:rPr>
              <a:t>Answer:</a:t>
            </a:r>
            <a:endParaRPr lang="en-US" sz="2000" b="0" i="0" dirty="0">
              <a:solidFill>
                <a:srgbClr val="222222"/>
              </a:solidFill>
              <a:effectLst/>
              <a:latin typeface="roboto" panose="02000000000000000000" pitchFamily="2" charset="0"/>
            </a:endParaRPr>
          </a:p>
          <a:p>
            <a:pPr algn="l"/>
            <a:r>
              <a:rPr lang="en-US" sz="2000" b="0" i="0" dirty="0">
                <a:solidFill>
                  <a:srgbClr val="222222"/>
                </a:solidFill>
                <a:effectLst/>
                <a:latin typeface="roboto" panose="02000000000000000000" pitchFamily="2" charset="0"/>
              </a:rPr>
              <a:t>06-01 2016</a:t>
            </a:r>
            <a:br>
              <a:rPr lang="en-US" sz="2000" b="0" i="0" dirty="0">
                <a:solidFill>
                  <a:srgbClr val="222222"/>
                </a:solidFill>
                <a:effectLst/>
                <a:latin typeface="roboto" panose="02000000000000000000" pitchFamily="2" charset="0"/>
              </a:rPr>
            </a:br>
            <a:r>
              <a:rPr lang="en-US" sz="2000" b="0" i="0" dirty="0">
                <a:solidFill>
                  <a:srgbClr val="222222"/>
                </a:solidFill>
                <a:effectLst/>
                <a:latin typeface="roboto" panose="02000000000000000000" pitchFamily="2" charset="0"/>
              </a:rPr>
              <a:t>Monday,</a:t>
            </a:r>
          </a:p>
          <a:p>
            <a:pPr algn="r"/>
            <a:r>
              <a:rPr lang="en-US" sz="2000" b="0" i="1" dirty="0">
                <a:solidFill>
                  <a:srgbClr val="222222"/>
                </a:solidFill>
                <a:effectLst/>
                <a:latin typeface="roboto" panose="02000000000000000000" pitchFamily="2" charset="0"/>
              </a:rPr>
              <a:t>2:30 p.m.</a:t>
            </a:r>
            <a:endParaRPr lang="en-US" sz="2000" b="0" i="0" dirty="0">
              <a:solidFill>
                <a:srgbClr val="222222"/>
              </a:solidFill>
              <a:effectLst/>
              <a:latin typeface="roboto" panose="02000000000000000000" pitchFamily="2" charset="0"/>
            </a:endParaRPr>
          </a:p>
          <a:p>
            <a:pPr algn="l"/>
            <a:r>
              <a:rPr lang="en-US" sz="2000" b="0" i="0" dirty="0">
                <a:solidFill>
                  <a:srgbClr val="222222"/>
                </a:solidFill>
                <a:effectLst/>
                <a:latin typeface="roboto" panose="02000000000000000000" pitchFamily="2" charset="0"/>
              </a:rPr>
              <a:t>Dear Diary</a:t>
            </a:r>
            <a:br>
              <a:rPr lang="en-US" sz="2000" b="0" i="0" dirty="0">
                <a:solidFill>
                  <a:srgbClr val="222222"/>
                </a:solidFill>
                <a:effectLst/>
                <a:latin typeface="roboto" panose="02000000000000000000" pitchFamily="2" charset="0"/>
              </a:rPr>
            </a:br>
            <a:r>
              <a:rPr lang="en-US" sz="2000" b="0" i="0" dirty="0">
                <a:solidFill>
                  <a:srgbClr val="222222"/>
                </a:solidFill>
                <a:effectLst/>
                <a:latin typeface="roboto" panose="02000000000000000000" pitchFamily="2" charset="0"/>
              </a:rPr>
              <a:t>My </a:t>
            </a:r>
            <a:r>
              <a:rPr lang="en-US" sz="2000" b="0" i="0" dirty="0" err="1">
                <a:solidFill>
                  <a:srgbClr val="222222"/>
                </a:solidFill>
                <a:effectLst/>
                <a:latin typeface="roboto" panose="02000000000000000000" pitchFamily="2" charset="0"/>
              </a:rPr>
              <a:t>favourite</a:t>
            </a:r>
            <a:r>
              <a:rPr lang="en-US" sz="2000" b="0" i="0" dirty="0">
                <a:solidFill>
                  <a:srgbClr val="222222"/>
                </a:solidFill>
                <a:effectLst/>
                <a:latin typeface="roboto" panose="02000000000000000000" pitchFamily="2" charset="0"/>
              </a:rPr>
              <a:t> time of the day is between 5 p.m. to 7 p.m. This is the time when the sun is set and the air starts cooling down. At this time I either go for a stroll, play some games or sit quietly watching the activities around me. Sitting quietly doing nothing, in particular, is what I like the most.</a:t>
            </a:r>
          </a:p>
          <a:p>
            <a:pPr algn="l"/>
            <a:r>
              <a:rPr lang="en-US" sz="2000" b="0" i="0" dirty="0">
                <a:solidFill>
                  <a:srgbClr val="222222"/>
                </a:solidFill>
                <a:effectLst/>
                <a:latin typeface="roboto" panose="02000000000000000000" pitchFamily="2" charset="0"/>
              </a:rPr>
              <a:t>The compound surrounding my house is a fairly large one. So my father has planted many trees in it. Birds of all sorts come to the trees in the evening and sing their sweet songs. I just sit under my </a:t>
            </a:r>
            <a:r>
              <a:rPr lang="en-US" sz="2000" b="0" i="0" dirty="0" err="1">
                <a:solidFill>
                  <a:srgbClr val="222222"/>
                </a:solidFill>
                <a:effectLst/>
                <a:latin typeface="roboto" panose="02000000000000000000" pitchFamily="2" charset="0"/>
              </a:rPr>
              <a:t>favourite</a:t>
            </a:r>
            <a:r>
              <a:rPr lang="en-US" sz="2000" b="0" i="0" dirty="0">
                <a:solidFill>
                  <a:srgbClr val="222222"/>
                </a:solidFill>
                <a:effectLst/>
                <a:latin typeface="roboto" panose="02000000000000000000" pitchFamily="2" charset="0"/>
              </a:rPr>
              <a:t> rambutan tree and listen to those lovely birds. However, I cannot just sit quietly all the time. My parents sometimes ask me to mow the lawn or help them in some gardening tasks.</a:t>
            </a:r>
          </a:p>
        </p:txBody>
      </p:sp>
      <p:sp>
        <p:nvSpPr>
          <p:cNvPr id="12" name="TextBox 11">
            <a:extLst>
              <a:ext uri="{FF2B5EF4-FFF2-40B4-BE49-F238E27FC236}">
                <a16:creationId xmlns:a16="http://schemas.microsoft.com/office/drawing/2014/main" id="{A961FDA8-74A8-48B6-9612-0F51C9D4B4D1}"/>
              </a:ext>
            </a:extLst>
          </p:cNvPr>
          <p:cNvSpPr txBox="1"/>
          <p:nvPr/>
        </p:nvSpPr>
        <p:spPr>
          <a:xfrm>
            <a:off x="2585534" y="6358495"/>
            <a:ext cx="9144000" cy="2862322"/>
          </a:xfrm>
          <a:prstGeom prst="rect">
            <a:avLst/>
          </a:prstGeom>
          <a:noFill/>
        </p:spPr>
        <p:txBody>
          <a:bodyPr wrap="square">
            <a:spAutoFit/>
          </a:bodyPr>
          <a:lstStyle/>
          <a:p>
            <a:r>
              <a:rPr lang="en-US" sz="2000" b="0" i="0" dirty="0">
                <a:solidFill>
                  <a:srgbClr val="222222"/>
                </a:solidFill>
                <a:effectLst/>
                <a:latin typeface="roboto" panose="02000000000000000000" pitchFamily="2" charset="0"/>
              </a:rPr>
              <a:t>These I do gladly for the air is nice and cool. Working under a hot sun is one thing I do not like. In the evening the sun is soft and gentle. It is pleasant to work in the garden then. Other times I might go out for a stroll or play games with my friends. In fact, many people come out of their houses to breathe in the cool evening air and to relax a bit, unless it is raining. This is the time of the day when the playing fields, parks and other recreational areas are filled with people. I guess I am not the only one who enjoys a nice outing in the evening.</a:t>
            </a:r>
          </a:p>
          <a:p>
            <a:endParaRPr lang="en-US" sz="2000" dirty="0">
              <a:solidFill>
                <a:srgbClr val="222222"/>
              </a:solidFill>
              <a:latin typeface="roboto" panose="02000000000000000000" pitchFamily="2" charset="0"/>
            </a:endParaRPr>
          </a:p>
          <a:p>
            <a:r>
              <a:rPr lang="en-US" sz="2000" dirty="0">
                <a:solidFill>
                  <a:srgbClr val="222222"/>
                </a:solidFill>
                <a:latin typeface="roboto" panose="02000000000000000000" pitchFamily="2" charset="0"/>
              </a:rPr>
              <a:t>Your Name</a:t>
            </a:r>
            <a:endParaRPr lang="en-IN"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7598298" y="26079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30" name="Google Shape;230;p7"/>
          <p:cNvSpPr txBox="1">
            <a:spLocks noGrp="1"/>
          </p:cNvSpPr>
          <p:nvPr>
            <p:ph type="ftr" idx="11"/>
          </p:nvPr>
        </p:nvSpPr>
        <p:spPr>
          <a:xfrm>
            <a:off x="64008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400" b="1" dirty="0">
              <a:solidFill>
                <a:schemeClr val="dk1"/>
              </a:solidFill>
              <a:latin typeface="Cambria"/>
              <a:ea typeface="Cambria"/>
              <a:cs typeface="Cambria"/>
              <a:sym typeface="Cambria"/>
            </a:endParaRPr>
          </a:p>
        </p:txBody>
      </p:sp>
      <p:sp>
        <p:nvSpPr>
          <p:cNvPr id="231" name="Google Shape;231;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7</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32" name="Google Shape;232;p7"/>
          <p:cNvSpPr/>
          <p:nvPr/>
        </p:nvSpPr>
        <p:spPr>
          <a:xfrm>
            <a:off x="3810000" y="30861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7C72142D-7BB5-4659-A95F-92B178F2C30F}"/>
              </a:ext>
            </a:extLst>
          </p:cNvPr>
          <p:cNvSpPr txBox="1"/>
          <p:nvPr/>
        </p:nvSpPr>
        <p:spPr>
          <a:xfrm>
            <a:off x="2147454" y="2285861"/>
            <a:ext cx="9144000" cy="1938992"/>
          </a:xfrm>
          <a:prstGeom prst="rect">
            <a:avLst/>
          </a:prstGeom>
          <a:noFill/>
        </p:spPr>
        <p:txBody>
          <a:bodyPr wrap="square">
            <a:spAutoFit/>
          </a:bodyPr>
          <a:lstStyle/>
          <a:p>
            <a:pPr algn="l"/>
            <a:r>
              <a:rPr lang="en-US" sz="2000" b="0" i="0" dirty="0">
                <a:solidFill>
                  <a:srgbClr val="222222"/>
                </a:solidFill>
                <a:effectLst/>
                <a:latin typeface="roboto" panose="02000000000000000000" pitchFamily="2" charset="0"/>
              </a:rPr>
              <a:t>Recently you visited the old age home in Delhi. You met old people who were lonely and sick. Their children had left them to fend for themselves. When you talked to them, you felt bad about the fact that they were not living with their children. Write about your experiences in your diary.</a:t>
            </a:r>
            <a:br>
              <a:rPr lang="en-US" sz="2000" b="0" i="0" dirty="0">
                <a:solidFill>
                  <a:srgbClr val="222222"/>
                </a:solidFill>
                <a:effectLst/>
                <a:latin typeface="roboto" panose="02000000000000000000" pitchFamily="2" charset="0"/>
              </a:rPr>
            </a:br>
            <a:r>
              <a:rPr lang="en-US" sz="2000" b="1" i="0" dirty="0">
                <a:solidFill>
                  <a:srgbClr val="008000"/>
                </a:solidFill>
                <a:effectLst/>
                <a:latin typeface="roboto" panose="02000000000000000000" pitchFamily="2" charset="0"/>
              </a:rPr>
              <a:t>Answer:</a:t>
            </a:r>
            <a:endParaRPr lang="en-US" sz="2000" b="0" i="0" dirty="0">
              <a:solidFill>
                <a:srgbClr val="222222"/>
              </a:solidFill>
              <a:effectLst/>
              <a:latin typeface="roboto" panose="02000000000000000000" pitchFamily="2" charset="0"/>
            </a:endParaRPr>
          </a:p>
          <a:p>
            <a:pPr algn="l"/>
            <a:r>
              <a:rPr lang="en-US" sz="2000" b="0" i="0" dirty="0">
                <a:solidFill>
                  <a:srgbClr val="222222"/>
                </a:solidFill>
                <a:effectLst/>
                <a:latin typeface="roboto" panose="02000000000000000000" pitchFamily="2" charset="0"/>
              </a:rPr>
              <a:t>Friday, 30th November, 20XX                                          7:30 pm</a:t>
            </a:r>
          </a:p>
        </p:txBody>
      </p:sp>
      <p:sp>
        <p:nvSpPr>
          <p:cNvPr id="11" name="TextBox 10">
            <a:extLst>
              <a:ext uri="{FF2B5EF4-FFF2-40B4-BE49-F238E27FC236}">
                <a16:creationId xmlns:a16="http://schemas.microsoft.com/office/drawing/2014/main" id="{12558F75-4143-49D1-BEAF-F72BB6523895}"/>
              </a:ext>
            </a:extLst>
          </p:cNvPr>
          <p:cNvSpPr txBox="1"/>
          <p:nvPr/>
        </p:nvSpPr>
        <p:spPr>
          <a:xfrm>
            <a:off x="2147454" y="4321335"/>
            <a:ext cx="9144000" cy="4708981"/>
          </a:xfrm>
          <a:prstGeom prst="rect">
            <a:avLst/>
          </a:prstGeom>
          <a:noFill/>
        </p:spPr>
        <p:txBody>
          <a:bodyPr wrap="square">
            <a:spAutoFit/>
          </a:bodyPr>
          <a:lstStyle/>
          <a:p>
            <a:r>
              <a:rPr lang="en-US" sz="2000" b="0" i="0" dirty="0">
                <a:solidFill>
                  <a:srgbClr val="222222"/>
                </a:solidFill>
                <a:effectLst/>
                <a:latin typeface="roboto" panose="02000000000000000000" pitchFamily="2" charset="0"/>
              </a:rPr>
              <a:t>Dear diary,</a:t>
            </a:r>
            <a:br>
              <a:rPr lang="en-US" sz="2000" dirty="0"/>
            </a:br>
            <a:r>
              <a:rPr lang="en-US" sz="2000" b="0" i="0" dirty="0">
                <a:solidFill>
                  <a:srgbClr val="222222"/>
                </a:solidFill>
                <a:effectLst/>
                <a:latin typeface="roboto" panose="02000000000000000000" pitchFamily="2" charset="0"/>
              </a:rPr>
              <a:t>Today, I visited an old age home. I was surprised to see the condition of the old people there. Even though the medical facilities and food were good, it was disheartening to see that most of them were under depression. Their children had abandoned them. Some had forcefully kicked them out of the house. So now, they have nowhere to go.</a:t>
            </a:r>
            <a:br>
              <a:rPr lang="en-US" sz="2000" dirty="0"/>
            </a:br>
            <a:r>
              <a:rPr lang="en-US" sz="2000" b="0" i="0" dirty="0">
                <a:solidFill>
                  <a:srgbClr val="222222"/>
                </a:solidFill>
                <a:effectLst/>
                <a:latin typeface="roboto" panose="02000000000000000000" pitchFamily="2" charset="0"/>
              </a:rPr>
              <a:t>When I talked to them, my heart was filled with sympathy for them. What could I do to make them happy? I told them some jokes and riddles, but they seemed to be unmoved by the </a:t>
            </a:r>
            <a:r>
              <a:rPr lang="en-US" sz="2000" b="0" i="0" dirty="0" err="1">
                <a:solidFill>
                  <a:srgbClr val="222222"/>
                </a:solidFill>
                <a:effectLst/>
                <a:latin typeface="roboto" panose="02000000000000000000" pitchFamily="2" charset="0"/>
              </a:rPr>
              <a:t>humour</a:t>
            </a:r>
            <a:r>
              <a:rPr lang="en-US" sz="2000" b="0" i="0" dirty="0">
                <a:solidFill>
                  <a:srgbClr val="222222"/>
                </a:solidFill>
                <a:effectLst/>
                <a:latin typeface="roboto" panose="02000000000000000000" pitchFamily="2" charset="0"/>
              </a:rPr>
              <a:t>. I spent some time with them and promised myself one thing. I will look after my parents when I grow up. I will never leave them like this.</a:t>
            </a:r>
            <a:br>
              <a:rPr lang="en-US" sz="2000" dirty="0"/>
            </a:br>
            <a:r>
              <a:rPr lang="en-US" sz="2000" b="0" i="0" dirty="0">
                <a:solidFill>
                  <a:srgbClr val="222222"/>
                </a:solidFill>
                <a:effectLst/>
                <a:latin typeface="roboto" panose="02000000000000000000" pitchFamily="2" charset="0"/>
              </a:rPr>
              <a:t>I wondered why people misbehave with their parents like this. Parents should be respected and loved because parents are the best people in this world.</a:t>
            </a:r>
          </a:p>
          <a:p>
            <a:endParaRPr lang="en-US" sz="2000" dirty="0">
              <a:solidFill>
                <a:srgbClr val="222222"/>
              </a:solidFill>
              <a:latin typeface="roboto" panose="02000000000000000000" pitchFamily="2" charset="0"/>
            </a:endParaRPr>
          </a:p>
          <a:p>
            <a:r>
              <a:rPr lang="en-US" sz="2000" dirty="0">
                <a:solidFill>
                  <a:srgbClr val="222222"/>
                </a:solidFill>
                <a:latin typeface="roboto" panose="02000000000000000000" pitchFamily="2" charset="0"/>
              </a:rPr>
              <a:t>Your Name</a:t>
            </a:r>
            <a:endParaRPr lang="en-IN"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p:nvPr/>
        </p:nvSpPr>
        <p:spPr>
          <a:xfrm>
            <a:off x="7436419" y="9258300"/>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40" name="Google Shape;240;p8"/>
          <p:cNvSpPr txBox="1">
            <a:spLocks noGrp="1"/>
          </p:cNvSpPr>
          <p:nvPr>
            <p:ph type="ftr" idx="11"/>
          </p:nvPr>
        </p:nvSpPr>
        <p:spPr>
          <a:xfrm>
            <a:off x="6324600" y="96393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41" name="Google Shape;241;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42" name="Google Shape;242;p8"/>
          <p:cNvSpPr/>
          <p:nvPr/>
        </p:nvSpPr>
        <p:spPr>
          <a:xfrm>
            <a:off x="3810000" y="3086100"/>
            <a:ext cx="11844130"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4200" b="1" i="0" u="none" strike="noStrike" cap="none">
                <a:solidFill>
                  <a:schemeClr val="dk1"/>
                </a:solidFill>
                <a:latin typeface="Cambria"/>
                <a:ea typeface="Cambria"/>
                <a:cs typeface="Cambria"/>
                <a:sym typeface="Cambria"/>
              </a:rPr>
              <a:t>CONTENT  SLIDE</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9"/>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7517173" y="24269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50" name="Google Shape;250;p9"/>
          <p:cNvSpPr txBox="1">
            <a:spLocks noGrp="1"/>
          </p:cNvSpPr>
          <p:nvPr>
            <p:ph type="ftr" idx="11"/>
          </p:nvPr>
        </p:nvSpPr>
        <p:spPr>
          <a:xfrm>
            <a:off x="6324600" y="95631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51" name="Google Shape;251;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52" name="Google Shape;252;p9"/>
          <p:cNvSpPr/>
          <p:nvPr/>
        </p:nvSpPr>
        <p:spPr>
          <a:xfrm>
            <a:off x="3810000" y="3086100"/>
            <a:ext cx="11844130"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4200" b="1" i="0" u="none" strike="noStrike" cap="none">
                <a:solidFill>
                  <a:schemeClr val="dk1"/>
                </a:solidFill>
                <a:latin typeface="Cambria"/>
                <a:ea typeface="Cambria"/>
                <a:cs typeface="Cambria"/>
                <a:sym typeface="Cambria"/>
              </a:rPr>
              <a:t>QUESTIONS RELATED TO ABOVE SLIDES</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c0eef51cb135e67df0bfc52da9099bef">
  <xsd:schema xmlns:xsd="http://www.w3.org/2001/XMLSchema" xmlns:xs="http://www.w3.org/2001/XMLSchema" xmlns:p="http://schemas.microsoft.com/office/2006/metadata/properties" xmlns:ns2="e91115c6-dbcc-4792-b5e1-0b7c1f988c2a" targetNamespace="http://schemas.microsoft.com/office/2006/metadata/properties" ma:root="true" ma:fieldsID="538f8882bc98f3349fd7f5e5153c373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BBBBF-3E13-4417-BC7E-42FBCAC93BA0}">
  <ds:schemaRefs>
    <ds:schemaRef ds:uri="http://schemas.microsoft.com/office/2006/documentManagement/types"/>
    <ds:schemaRef ds:uri="http://schemas.microsoft.com/office/infopath/2007/PartnerControls"/>
    <ds:schemaRef ds:uri="http://purl.org/dc/terms/"/>
    <ds:schemaRef ds:uri="http://purl.org/dc/elements/1.1/"/>
    <ds:schemaRef ds:uri="e91115c6-dbcc-4792-b5e1-0b7c1f988c2a"/>
    <ds:schemaRef ds:uri="http://schemas.openxmlformats.org/package/2006/metadata/core-properties"/>
    <ds:schemaRef ds:uri="http://www.w3.org/XML/1998/namespace"/>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5EADCFFC-7B2F-4BDB-A115-A25E01621026}">
  <ds:schemaRefs>
    <ds:schemaRef ds:uri="http://schemas.microsoft.com/sharepoint/v3/contenttype/forms"/>
  </ds:schemaRefs>
</ds:datastoreItem>
</file>

<file path=customXml/itemProps3.xml><?xml version="1.0" encoding="utf-8"?>
<ds:datastoreItem xmlns:ds="http://schemas.openxmlformats.org/officeDocument/2006/customXml" ds:itemID="{17E646F4-D94D-476D-BA6E-BB8C17DCB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846</Words>
  <Application>Microsoft Office PowerPoint</Application>
  <PresentationFormat>Custom</PresentationFormat>
  <Paragraphs>93</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Cambria</vt:lpstr>
      <vt:lpstr>Roboto</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Nithya</cp:lastModifiedBy>
  <cp:revision>3</cp:revision>
  <dcterms:created xsi:type="dcterms:W3CDTF">2006-08-16T00:00:00Z</dcterms:created>
  <dcterms:modified xsi:type="dcterms:W3CDTF">2021-09-13T05:05:55Z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